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58BE-C8BD-4899-B76F-C8AE58BE9795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DA27-3629-4385-A29B-1F424CB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57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58BE-C8BD-4899-B76F-C8AE58BE9795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DA27-3629-4385-A29B-1F424CB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58BE-C8BD-4899-B76F-C8AE58BE9795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DA27-3629-4385-A29B-1F424CB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0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58BE-C8BD-4899-B76F-C8AE58BE9795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DA27-3629-4385-A29B-1F424CB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03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58BE-C8BD-4899-B76F-C8AE58BE9795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DA27-3629-4385-A29B-1F424CB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23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58BE-C8BD-4899-B76F-C8AE58BE9795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DA27-3629-4385-A29B-1F424CB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3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58BE-C8BD-4899-B76F-C8AE58BE9795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DA27-3629-4385-A29B-1F424CB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5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58BE-C8BD-4899-B76F-C8AE58BE9795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DA27-3629-4385-A29B-1F424CB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5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58BE-C8BD-4899-B76F-C8AE58BE9795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DA27-3629-4385-A29B-1F424CB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92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58BE-C8BD-4899-B76F-C8AE58BE9795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DA27-3629-4385-A29B-1F424CB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19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58BE-C8BD-4899-B76F-C8AE58BE9795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2DA27-3629-4385-A29B-1F424CB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6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7C358BE-C8BD-4899-B76F-C8AE58BE9795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7E2DA27-3629-4385-A29B-1F424CB8B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5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F4AD318-2FB6-4C6E-931E-58E404FA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A118E35-1CBF-4863-8497-F4DF1A166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E187274-5DC2-4BE0-AF99-925D6D973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6E02B9-23B5-48F4-A42D-B63994C3D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9" y="1298448"/>
            <a:ext cx="7056444" cy="325526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Name of Guild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Show &amp; Tell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[date]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F44FDB-EDB7-4147-AECB-1C9B1F144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28702" y="4084889"/>
            <a:ext cx="3021621" cy="1709159"/>
          </a:xfrm>
        </p:spPr>
        <p:txBody>
          <a:bodyPr>
            <a:normAutofit/>
          </a:bodyPr>
          <a:lstStyle/>
          <a:p>
            <a:pPr algn="r"/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421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01D148-9F03-4E0C-9B9F-D9BDA92DD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QUILT TITLE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46B7BA-203B-47F1-8ABE-9774D4CD2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Insert photo of quilt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FD34E3E-D32E-4AD7-9B2F-492857123EB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Name of Quilter</a:t>
            </a:r>
          </a:p>
          <a:p>
            <a:r>
              <a:rPr lang="en-US" dirty="0">
                <a:solidFill>
                  <a:schemeClr val="tx1"/>
                </a:solidFill>
              </a:rPr>
              <a:t>Pattern &amp; Designer</a:t>
            </a:r>
          </a:p>
          <a:p>
            <a:r>
              <a:rPr lang="en-US" dirty="0">
                <a:solidFill>
                  <a:schemeClr val="tx1"/>
                </a:solidFill>
              </a:rPr>
              <a:t>Date Completed</a:t>
            </a:r>
          </a:p>
          <a:p>
            <a:r>
              <a:rPr lang="en-US" dirty="0">
                <a:solidFill>
                  <a:schemeClr val="tx1"/>
                </a:solidFill>
              </a:rPr>
              <a:t>Short sentence about inspiration</a:t>
            </a:r>
          </a:p>
        </p:txBody>
      </p:sp>
    </p:spTree>
    <p:extLst>
      <p:ext uri="{BB962C8B-B14F-4D97-AF65-F5344CB8AC3E}">
        <p14:creationId xmlns:p14="http://schemas.microsoft.com/office/powerpoint/2010/main" val="88495900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Corbel</vt:lpstr>
      <vt:lpstr>Wingdings 2</vt:lpstr>
      <vt:lpstr>Frame</vt:lpstr>
      <vt:lpstr>Name of Guild Show &amp; Tell [date]</vt:lpstr>
      <vt:lpstr>QUILT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Guild Show &amp; Tell [date]</dc:title>
  <dc:creator>Carole Lyles Shaw</dc:creator>
  <cp:lastModifiedBy>Carole Lyles Shaw</cp:lastModifiedBy>
  <cp:revision>1</cp:revision>
  <dcterms:created xsi:type="dcterms:W3CDTF">2020-08-21T14:20:49Z</dcterms:created>
  <dcterms:modified xsi:type="dcterms:W3CDTF">2020-08-21T14:21:32Z</dcterms:modified>
</cp:coreProperties>
</file>